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95" autoAdjust="0"/>
  </p:normalViewPr>
  <p:slideViewPr>
    <p:cSldViewPr>
      <p:cViewPr varScale="1">
        <p:scale>
          <a:sx n="72" d="100"/>
          <a:sy n="72" d="100"/>
        </p:scale>
        <p:origin x="-2538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3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3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2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0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5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13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2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5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6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26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6">
                <a:lumMod val="75000"/>
              </a:schemeClr>
            </a:gs>
            <a:gs pos="98000">
              <a:schemeClr val="accent3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275" y="89262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i="1" dirty="0">
                <a:latin typeface="Times New Roman"/>
              </a:rPr>
              <a:t>Правила пожарной безопасности </a:t>
            </a:r>
            <a:endParaRPr lang="ru-RU" sz="2400" b="1" i="1" dirty="0" smtClean="0">
              <a:latin typeface="Times New Roman"/>
            </a:endParaRPr>
          </a:p>
          <a:p>
            <a:pPr algn="ctr" fontAlgn="base"/>
            <a:r>
              <a:rPr lang="ru-RU" sz="2400" b="1" i="1" dirty="0" smtClean="0">
                <a:latin typeface="Times New Roman"/>
              </a:rPr>
              <a:t>в </a:t>
            </a:r>
            <a:r>
              <a:rPr lang="ru-RU" sz="2400" b="1" i="1" dirty="0">
                <a:latin typeface="Times New Roman"/>
              </a:rPr>
              <a:t>школе для учащихся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97186" y="1732579"/>
            <a:ext cx="36278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в школу и пользоваться любыми зажигательными и курительными принадлежностями (спички, зажигалки, сигареты и т.п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  В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и на ее территории курить запрещено!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85120" y="1011745"/>
            <a:ext cx="35651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в школу взрывоопасные предметы (хлопушки, петарды, фейерверки) и играть с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ними;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94914" y="2988911"/>
            <a:ext cx="36180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и пользоваться в школе легковоспламеняющимися, горючими материалами и жидкостями, газовыми баллончиками;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587" y="3907201"/>
            <a:ext cx="4841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разводить костры на территории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школы;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8335" y="4127685"/>
            <a:ext cx="4992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Нельзя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разрешения учителя включать в кабинете электрические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приборы;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1761" y="4565146"/>
            <a:ext cx="45513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Не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нагревайте незнакомые приборы, упаковки для порошков и красок. Особенно аэрозольные упаковки (металлические баллончики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solidFill>
                <a:srgbClr val="1E21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Помните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опыты проводятся только в кабинетах физики и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761" y="5657662"/>
            <a:ext cx="46233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поджигайте сами и не позволяйте младшим поджигать тополиный пух и сухую траву на территории школы. Это очень ОПАСНО!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5587" y="6355972"/>
            <a:ext cx="4999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В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классе есть огнетушитель. Необходимо научится им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пользоваться;</a:t>
            </a:r>
            <a:endParaRPr lang="ru-RU" sz="1400" b="1" dirty="0">
              <a:solidFill>
                <a:srgbClr val="1E21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2710" y="6817014"/>
            <a:ext cx="61664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Каждый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знать,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расположен план эвакуации, и понимать, как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выйти наружу;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0025" y="7235950"/>
            <a:ext cx="6150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При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пожара или задымления срочно сообщите учителям, техническому персоналу школы и вызовите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пожарных;</a:t>
            </a:r>
            <a:endParaRPr lang="ru-RU" b="1" dirty="0"/>
          </a:p>
        </p:txBody>
      </p:sp>
      <p:pic>
        <p:nvPicPr>
          <p:cNvPr id="31" name="Изображение 4" descr="штампик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0" y="0"/>
            <a:ext cx="1006430" cy="1006431"/>
          </a:xfrm>
          <a:prstGeom prst="rect">
            <a:avLst/>
          </a:prstGeom>
        </p:spPr>
      </p:pic>
      <p:pic>
        <p:nvPicPr>
          <p:cNvPr id="32" name="Изображение 6" descr="Знак ВДПО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56" y="5316"/>
            <a:ext cx="1431587" cy="1006429"/>
          </a:xfrm>
          <a:prstGeom prst="rect">
            <a:avLst/>
          </a:prstGeom>
        </p:spPr>
      </p:pic>
      <p:pic>
        <p:nvPicPr>
          <p:cNvPr id="36" name="Picture 29" descr="C:\Users\Прудниченков\Desktop\1_telefon-dlja-ispol-zovanija-pri-pozhare-v-tom-chisle-telefon-prjamoy-svjazi-s-pozharnoy-ohranoy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" t="2654" r="2683" b="2896"/>
          <a:stretch/>
        </p:blipFill>
        <p:spPr bwMode="auto">
          <a:xfrm>
            <a:off x="5489848" y="7858941"/>
            <a:ext cx="1368152" cy="12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личное\Desktop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39" y="7832788"/>
            <a:ext cx="2967280" cy="13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788379/e4e55522-7a0c-4c4c-ab67-7b05df8fa59a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93" y="1011745"/>
            <a:ext cx="3239612" cy="28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748194/66cc0eff-3f83-4a2e-8882-56adb9309d2d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44" y="3938076"/>
            <a:ext cx="2677952" cy="294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avatars.mds.yandex.net/get-pdb/405705/4e0d5c8f-7a2c-440f-a903-5a9da013c101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7650772"/>
            <a:ext cx="1953990" cy="16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4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191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Пользователь Windows</cp:lastModifiedBy>
  <cp:revision>17</cp:revision>
  <dcterms:created xsi:type="dcterms:W3CDTF">2017-06-07T11:52:59Z</dcterms:created>
  <dcterms:modified xsi:type="dcterms:W3CDTF">2020-08-24T08:21:20Z</dcterms:modified>
</cp:coreProperties>
</file>