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0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8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2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8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68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30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7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48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74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40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5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B028-7B52-4736-8E31-DBD63BECCEC4}" type="datetimeFigureOut">
              <a:rPr lang="ru-RU" smtClean="0"/>
              <a:t>15.07.2020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D6558-C27F-46E3-AECA-DF7142C0F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0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27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ol.net/media/img/ad/35/ed46bfc7f40c7d128b07-otroci-sola-telefo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33220" cy="300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64841" y="116632"/>
            <a:ext cx="3896653" cy="4801314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Ложные вызовы можно условно разделить на два типа: «ошибочный» и «преднамеренный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«ошибочным» стоят люди, принимающие за пожар водяной пар, дым от огневых работ и пр., способное с расстояния показаться задымлением. Такие вызовы, хоть и являются ложными, но законом не караются.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Преднамеренный» - это заведомо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ложный вызов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специализированных служб и карается по всей строгости закона.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1557" y="3212976"/>
            <a:ext cx="4759914" cy="1477328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«преднамеренный» ложный вызов рассматривает статья 19.13 КоАП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РФ - влечет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наложение административного штрафа в размере от 1000-1500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5072896"/>
            <a:ext cx="8781982" cy="1508105"/>
          </a:xfrm>
          <a:prstGeom prst="rect">
            <a:avLst/>
          </a:prstGeom>
          <a:noFill/>
          <a:ln w="38100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сегодняшний день, современные технические средства помогают без труда вычислить телефонных хулиганов и привлечь их к ответственности.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стоит забывать, что цена ложного вызова измеряется не только в денежном эквиваленте. Это, в первую очередь, жизнь и благополучие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людей!    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спасателей – 01, с мобильного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112, 101.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32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2020-07-15T14:07:45Z</dcterms:created>
  <dcterms:modified xsi:type="dcterms:W3CDTF">2020-07-15T14:28:41Z</dcterms:modified>
</cp:coreProperties>
</file>