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1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0CCB7-4A90-4A26-A9CF-E78C2F4E5B0F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1CE9D-DF54-4583-9123-159B4E1425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1248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0CCB7-4A90-4A26-A9CF-E78C2F4E5B0F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1CE9D-DF54-4583-9123-159B4E1425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3040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0CCB7-4A90-4A26-A9CF-E78C2F4E5B0F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1CE9D-DF54-4583-9123-159B4E1425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454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0CCB7-4A90-4A26-A9CF-E78C2F4E5B0F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1CE9D-DF54-4583-9123-159B4E1425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745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0CCB7-4A90-4A26-A9CF-E78C2F4E5B0F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1CE9D-DF54-4583-9123-159B4E1425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258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0CCB7-4A90-4A26-A9CF-E78C2F4E5B0F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1CE9D-DF54-4583-9123-159B4E1425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5834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0CCB7-4A90-4A26-A9CF-E78C2F4E5B0F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1CE9D-DF54-4583-9123-159B4E1425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4402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0CCB7-4A90-4A26-A9CF-E78C2F4E5B0F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1CE9D-DF54-4583-9123-159B4E1425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9002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0CCB7-4A90-4A26-A9CF-E78C2F4E5B0F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1CE9D-DF54-4583-9123-159B4E1425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2626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0CCB7-4A90-4A26-A9CF-E78C2F4E5B0F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1CE9D-DF54-4583-9123-159B4E1425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9827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0CCB7-4A90-4A26-A9CF-E78C2F4E5B0F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1CE9D-DF54-4583-9123-159B4E1425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2402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0CCB7-4A90-4A26-A9CF-E78C2F4E5B0F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E1CE9D-DF54-4583-9123-159B4E1425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9013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6" name="Picture 12" descr="http://xn--80ashsfeh.xn--p1ai/assets/images/tours/russia/%D1%82%D1%83%D1%80%D1%8B-%D0%BD%D0%B0-%D0%BA%D0%B0%D0%BD%D0%B8%D0%BA%D1%83%D0%BB%D1%8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717032"/>
            <a:ext cx="8640960" cy="2928631"/>
          </a:xfrm>
          <a:prstGeom prst="rect">
            <a:avLst/>
          </a:prstGeom>
          <a:noFill/>
          <a:effectLst>
            <a:glow rad="228600">
              <a:schemeClr val="bg1"/>
            </a:glow>
            <a:softEdge rad="3048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057800" y="1582864"/>
            <a:ext cx="403244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Выучите 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детьми наизусть номера телефонов вызова экстренных служб: </a:t>
            </a:r>
            <a:endParaRPr lang="ru-RU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b="1" dirty="0" smtClean="0"/>
              <a:t>112 </a:t>
            </a:r>
            <a:r>
              <a:rPr lang="ru-RU" b="1" dirty="0"/>
              <a:t>— </a:t>
            </a:r>
            <a:r>
              <a:rPr lang="ru-RU" b="1" dirty="0" smtClean="0"/>
              <a:t>«Единый телефон спасения»;</a:t>
            </a:r>
          </a:p>
          <a:p>
            <a:r>
              <a:rPr lang="ru-RU" b="1" dirty="0" smtClean="0"/>
              <a:t>01</a:t>
            </a:r>
            <a:r>
              <a:rPr lang="ru-RU" b="1" dirty="0"/>
              <a:t>— </a:t>
            </a:r>
            <a:r>
              <a:rPr lang="ru-RU" b="1" dirty="0" smtClean="0"/>
              <a:t>«Пожарная </a:t>
            </a:r>
            <a:r>
              <a:rPr lang="ru-RU" b="1" dirty="0"/>
              <a:t>охрана»; </a:t>
            </a:r>
            <a:endParaRPr lang="ru-RU" b="1" dirty="0" smtClean="0"/>
          </a:p>
          <a:p>
            <a:r>
              <a:rPr lang="ru-RU" b="1" dirty="0" smtClean="0"/>
              <a:t>02 </a:t>
            </a:r>
            <a:r>
              <a:rPr lang="ru-RU" b="1" dirty="0"/>
              <a:t>— «Полиция»; </a:t>
            </a:r>
            <a:endParaRPr lang="ru-RU" b="1" dirty="0" smtClean="0"/>
          </a:p>
          <a:p>
            <a:r>
              <a:rPr lang="ru-RU" b="1" dirty="0" smtClean="0"/>
              <a:t>03 </a:t>
            </a:r>
            <a:r>
              <a:rPr lang="ru-RU" b="1" dirty="0"/>
              <a:t>— «Скорая медицинская служба; </a:t>
            </a:r>
            <a:endParaRPr lang="ru-RU" b="1" dirty="0" smtClean="0"/>
          </a:p>
          <a:p>
            <a:r>
              <a:rPr lang="ru-RU" b="1" dirty="0" smtClean="0"/>
              <a:t>04 </a:t>
            </a:r>
            <a:r>
              <a:rPr lang="ru-RU" b="1" dirty="0"/>
              <a:t>— </a:t>
            </a:r>
            <a:r>
              <a:rPr lang="ru-RU" b="1" dirty="0" smtClean="0"/>
              <a:t>«Газовая</a:t>
            </a:r>
            <a:r>
              <a:rPr lang="ru-RU" b="1" dirty="0"/>
              <a:t>». </a:t>
            </a:r>
            <a:endParaRPr lang="ru-RU" b="1" dirty="0"/>
          </a:p>
        </p:txBody>
      </p:sp>
      <p:sp>
        <p:nvSpPr>
          <p:cNvPr id="2" name="TextBox 1"/>
          <p:cNvSpPr txBox="1"/>
          <p:nvPr/>
        </p:nvSpPr>
        <p:spPr>
          <a:xfrm>
            <a:off x="18336" y="1519978"/>
            <a:ext cx="476968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Повторите с детьми:</a:t>
            </a:r>
          </a:p>
          <a:p>
            <a:r>
              <a:rPr lang="ru-RU" b="1" dirty="0" smtClean="0"/>
              <a:t>1</a:t>
            </a:r>
            <a:r>
              <a:rPr lang="ru-RU" b="1" dirty="0"/>
              <a:t>. Правила безопасности на дорогах и </a:t>
            </a:r>
            <a:r>
              <a:rPr lang="ru-RU" b="1" dirty="0" smtClean="0"/>
              <a:t>улице.</a:t>
            </a:r>
          </a:p>
          <a:p>
            <a:r>
              <a:rPr lang="ru-RU" b="1" dirty="0"/>
              <a:t>2. Правила пожарной </a:t>
            </a:r>
            <a:r>
              <a:rPr lang="ru-RU" b="1" dirty="0" smtClean="0"/>
              <a:t>безопасности.</a:t>
            </a:r>
          </a:p>
          <a:p>
            <a:r>
              <a:rPr lang="ru-RU" b="1" dirty="0"/>
              <a:t>3. Правила безопасного поведения с неизвестными ребёнку предметами</a:t>
            </a:r>
            <a:r>
              <a:rPr lang="ru-RU" b="1" dirty="0" smtClean="0"/>
              <a:t>.</a:t>
            </a:r>
          </a:p>
          <a:p>
            <a:r>
              <a:rPr lang="ru-RU" b="1" dirty="0"/>
              <a:t>4. Правила безопасности в быту. </a:t>
            </a:r>
          </a:p>
          <a:p>
            <a:r>
              <a:rPr lang="ru-RU" b="1" dirty="0"/>
              <a:t>5. Правила безопасности на водоемах</a:t>
            </a:r>
            <a:r>
              <a:rPr lang="ru-RU" b="1" dirty="0" smtClean="0"/>
              <a:t>.</a:t>
            </a:r>
            <a:endParaRPr lang="ru-RU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987824" y="13204"/>
            <a:ext cx="41399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УВАЖАЕМЫЕ РОДИТЕЛИ!</a:t>
            </a:r>
            <a:endParaRPr lang="ru-RU" sz="48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56" y="52080"/>
            <a:ext cx="2660724" cy="146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844"/>
            <a:ext cx="1203292" cy="1492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847225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49</Words>
  <Application>Microsoft Office PowerPoint</Application>
  <PresentationFormat>Экран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6</cp:revision>
  <dcterms:created xsi:type="dcterms:W3CDTF">2020-07-15T14:33:13Z</dcterms:created>
  <dcterms:modified xsi:type="dcterms:W3CDTF">2020-07-16T12:38:39Z</dcterms:modified>
</cp:coreProperties>
</file>